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138" d="100"/>
          <a:sy n="138" d="100"/>
        </p:scale>
        <p:origin x="1746" y="-9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22:22.570"/>
    </inkml:context>
    <inkml:brush xml:id="br0">
      <inkml:brushProperty name="width" value="0.1" units="cm"/>
      <inkml:brushProperty name="height" value="0.1" units="cm"/>
      <inkml:brushProperty name="color" value="#5B2D90"/>
    </inkml:brush>
  </inkml:definitions>
  <inkml:trace contextRef="#ctx0" brushRef="#br0">91 126 1112,'-2'7'321,"-1"-1"0,0 1 0,-1-1 0,0 0 0,0 0 0,0 0 0,-10 10 0,-3 6 328,7-11-154,-15 22 2703,26-33-3143,0 1 0,0-1 0,0 0 0,0 0 0,-1 1 0,1-1 1,0 0-1,0 0 0,0 0 0,0 0 0,0 0 0,0 0 0,0 0 0,0-1 1,0 1-1,0 0 0,0 0 0,0-1 0,0 1 0,-1 0 0,1-1 0,1 0 1,24-11 80,-25 11-93,48-24 337,24-13-125,101-37 1,-174 75-256,0 0 0,0 0 1,0 0-1,0 0 0,0 0 1,0 0-1,0 0 1,0-1-1,0 1 0,1 0 1,-1 0-1,0 0 0,0 0 1,0 0-1,0 0 1,0 0-1,0 0 0,1 0 1,-1 0-1,0 0 1,0 0-1,0 0 0,0 0 1,0 0-1,0 0 0,1 0 1,-1 0-1,0 0 1,0 0-1,0 0 0,0 0 1,0 0-1,1 0 0,-1 0 1,0 0-1,0 0 1,0 0-1,0 0 0,0 0 1,0 1-1,0-1 0,0 0 1,1 0-1,-1 0 1,0 0-1,0 0 0,0 0 1,0 0-1,0 1 0,0-1 1,0 0-1,0 0 1,0 0-1,0 0 0,0 0 1,0 0-1,0 1 1,0-1-1,0 0 0,-6 11 14,-21 19 3,23-25-12,-30 31 10,9-12 0,1 2 0,2 1 0,0 0 0,2 2 1,-17 31-1,36-58 6,0 0 0,0 0 0,0 0 1,1 0-1,-1 0 0,0 0 1,1 0-1,-1 0 0,1 1 0,0-1 1,0 0-1,0 0 0,0 0 1,0 3-1,1-4 6,-1 0 1,0-1 0,1 1-1,-1 0 1,1-1-1,-1 1 1,1-1 0,-1 1-1,1-1 1,-1 1-1,1-1 1,-1 1 0,1-1-1,0 0 1,-1 1-1,1-1 1,0 0-1,-1 1 1,1-1 0,0 0-1,-1 0 1,1 0-1,0 1 1,0-1 0,-1 0-1,1 0 1,1 0-1,5-1 83,1 0-1,-1-1 1,1 0-1,-1 0 0,0 0 1,11-6-1,264-143-110,-192 98-134,116-51-1,-202 102 130,0 0-1,-1 1 0,1 0 1,0-1-1,0 1 0,0 1 0,0-1 1,-1 0-1,1 1 0,8 0 1,-12 0 6,0 0 0,1 1 0,-1-1 0,1 0 1,-1 0-1,1 0 0,-1 1 0,0-1 0,1 0 0,-1 1 1,0-1-1,1 0 0,-1 1 0,0-1 0,1 0 0,-1 1 1,0-1-1,0 1 0,0-1 0,1 0 0,-1 1 1,0-1-1,0 1 0,0-1 0,0 1 0,0-1 0,0 1 1,0-1-1,0 1 0,0 0 0,-10 28 63,-45 61 37,-12 25 49,66-115-146,1 1-1,-1 0 1,1-1-1,0 1 1,-1 0 0,1-1-1,0 1 1,-1 0-1,1-1 1,0 1-1,0 0 1,0 0-1,-1 0 1,1-1-1,0 1 1,0 0 0,0 0-1,0-1 1,1 1-1,-1 0 1,0 0-1,0-1 1,0 1-1,0 0 1,1 0-1,-1-1 1,0 1 0,1 0-1,-1-1 1,1 1-1,0 0 1,0 0 7,0-1-1,1 1 1,-1-1 0,1 0 0,-1 1 0,1-1-1,-1 0 1,1 0 0,-1 0 0,1 0 0,-1 0-1,1 0 1,-1-1 0,3 0 0,60-21 231,-59 19-235,139-63-157,-68 29-74,152-50 0,-220 85 229,56-13 4,-59 14-2,0 0 1,0 1 0,0-1-1,0 1 1,-1 0 0,1 1 0,0-1-1,0 1 1,0 0 0,6 2-1,-9-1 9,-1-1 1,1 0-1,-1 1 0,0-1 0,1 1 0,-1-1 0,0 1 1,0 0-1,0 0 0,0-1 0,0 1 0,0 0 0,-1 0 1,1 0-1,-1 0 0,1 0 0,-1 0 0,0 0 0,0 0 1,0 0-1,0 3 0,-3 51 128,2-45-133,0-4-1,0 3-8,0-1 0,0 1 0,1-1 0,0 0 0,1 1 0,3 14 0,-3-21-3,0-1 0,0 1 0,0-1 0,0 0 0,1 0 0,-1 0 0,1 1 0,-1-1 0,1-1 0,0 1 0,0 0 0,0 0 0,0-1 0,0 1 0,0-1 0,0 1 0,1-1 0,-1 0 0,0 0 0,1 0 0,-1 0 0,1 0 0,-1-1 0,1 1 0,-1-1 0,1 0 0,0 0 0,-1 0 0,5 0 0,26-2-7,1-2 1,0-2-1,-1-1 1,0-1-1,55-22 1,-30 10 0,84-28-12,-58 18 28,1 3-1,120-21 1,-193 46-5,0 0 0,0 1 0,0 1 0,0 0 0,0 1 1,0 0-1,0 1 0,12 3 0,-21-4 0,0 0 1,0 0-1,0 0 0,-1 1 1,1-1-1,0 1 1,0 0-1,-1-1 1,1 1-1,-1 0 0,1 1 1,-1-1-1,0 0 1,0 1-1,0-1 1,0 1-1,-1 0 0,1 0 1,-1-1-1,1 1 1,-1 0-1,0 0 0,0 0 1,0 0-1,-1 1 1,1-1-1,-1 0 1,1 0-1,-1 0 0,0 1 1,-1-1-1,1 0 1,-1 5-1,0-1 16,1 20-31,0-27 9,1 1 0,0 0 0,0-1 0,-1 1 0,1-1 0,0 1 0,0-1 0,0 1 0,0-1-1,-1 0 1,1 1 0,0-1 0,0 0 0,0 1 0,0-1 0,0 0 0,0 0 0,0 0-1,0 0 1,0 0 0,0 0 0,0 0 0,0-1 0,0 1 0,0 0 0,0 0 0,-1-1 0,3 0-1,29-8-156,0-2 0,-1-1 0,40-21 0,9-4-128,-48 23 205,48-20-67,1 2-1,1 5 0,110-23 1,-187 49 178,1 0 1,0 0-1,-1 1 1,1 0-1,0 0 1,0 0-1,0 1 1,7 1-1,-12-1-12,1-1 0,-1 1-1,1 0 1,-1 0 0,0 0-1,1 0 1,-1 0 0,0 0 0,0 0-1,1 0 1,-1 1 0,0-1-1,0 0 1,0 1 0,-1-1 0,1 0-1,0 1 1,-1 0 0,1-1-1,0 1 1,-1-1 0,0 1-1,1-1 1,-1 1 0,0 0 0,0-1-1,0 1 1,0 0 0,0-1-1,0 1 1,-1 0 0,0 2 0,-14 48 154,-3 8-105,18-57-63,-1 0 0,1 0 0,0-1 0,0 1 0,0 0 0,0 0 0,0 0 0,1 0 1,-1 0-1,1-1 0,0 1 0,0 0 0,0 0 0,0-1 0,0 1 0,0-1 0,3 3 0,-2-3 3,0 0 0,0 0 0,0 0 0,0-1 0,0 1 0,1-1 0,-1 0 0,1 0 0,-1 0 0,1 0 0,-1 0 1,1 0-1,0-1 0,0 1 0,-1-1 0,1 0 0,0 0 0,-1 0 0,1 0 0,5-1 0,60-14 22,-55 12-27,134-43-40,-83 24 44,2 3-1,0 2 1,97-10 0,-155 26 21,-1 0 0,1 1 0,0 0 0,0 1 1,0 0-1,0 0 0,-1 0 0,1 1 0,9 4 0,-14-5 1,0 1 0,-1-1-1,0 1 1,1 0 0,-1-1-1,0 1 1,0 0 0,0 1-1,0-1 1,0 0-1,0 1 1,-1-1 0,1 1-1,-1-1 1,0 1 0,1 0-1,-1-1 1,-1 1-1,1 0 1,0 0 0,-1 0-1,1 0 1,-1 0 0,0-1-1,0 1 1,0 0 0,-1 4-1,-9 52 192,6-45-196,1 1-1,1-1 1,0 1 0,0 0-1,2 22 1,1-34-16,-1 0 1,0 0-1,1 0 1,0-1-1,0 1 1,0 0-1,0-1 1,0 1-1,0-1 1,1 1-1,-1-1 1,1 0-1,0 1 1,0-1-1,0 0 1,0 0-1,0 0 1,0-1-1,0 1 1,0 0-1,1-1 1,-1 1-1,1-1 1,-1 0 0,1 0-1,0 0 1,-1 0-1,1-1 1,0 1-1,0-1 1,-1 1-1,1-1 1,0 0-1,3 0 1,25-2 5,1 0 0,-1-3 0,-1 0 0,1-2 0,54-20 0,-22 8-5,398-91 119,-455 109-121,95-10 24,-94 11-17,0 0 0,0 0-1,0 1 1,0 0 0,0 0 0,0 0 0,0 1 0,-1 0 0,1 0 0,-1 1 0,13 6 0,-17-6 13,1-1-1,-1 1 1,0-1 0,0 1 0,-1 0 0,1-1 0,0 1 0,-1 0-1,0 0 1,1 0 0,-1 0 0,0 0 0,-1 1 0,1-1 0,-1 0-1,1 0 1,-1 1 0,0-1 0,0 0 0,0 0 0,-1 1 0,-1 5-1,2-5-11,-1 1 0,1-1-1,0 0 1,0 0 0,0 1-1,1-1 1,0 0-1,0 0 1,1 5 0,-1-8-13,0 1 0,0 0 0,1-1 0,-1 1 0,1-1 0,-1 1 0,1-1 0,-1 0 0,1 1 0,0-1 0,-1 0 0,1 0 0,0 0 0,0-1 0,0 1 0,0 0 0,0-1 0,0 1 0,0-1 0,0 0 0,0 1 0,0-1 0,0 0 0,3-1 0,33 0-1,0-2 1,-1-2-1,0-1 0,68-22 1,-24 7-25,-2 2 11,3-2 55,160-19-1,-235 40-21,1-1 0,0 1 0,0 0 0,-1 1 0,1 0-1,-1 0 1,1 1 0,0 0 0,7 3 0,-13-4-1,1 0 1,-1 1 0,1-1 0,-1 1-1,1 0 1,-1 0 0,0 0-1,0 0 1,0 0 0,0 1-1,-1-1 1,1 0 0,0 1 0,-1-1-1,0 1 1,0 0 0,0-1-1,0 1 1,0 0 0,0 0-1,-1 0 1,1 0 0,-1 0 0,0-1-1,0 1 1,0 5 0,-1 5 23,-1 1 1,0-1-1,-1 0 1,-1 0-1,-5 13 1,4-12-8,1 1 1,0 0 0,-3 20 0,7-34-33,0 0 0,0 0 0,0 1 0,0-1 0,0 0 1,1 1-1,-1-1 0,0 0 0,0 0 0,1 1 0,-1-1 0,1 0 1,-1 0-1,1 0 0,0 1 0,-1-1 0,1 0 0,0 0 0,0 0 0,0 0 1,0 0-1,0 0 0,0-1 0,0 1 0,0 0 0,0 0 0,0-1 1,0 1-1,0-1 0,1 1 0,-1-1 0,0 1 0,0-1 0,1 0 1,-1 0-1,0 1 0,1-1 0,-1 0 0,0 0 0,0 0 0,3-1 0,7 1 9,1-2 0,-1 1 0,20-6 0,-28 6-11,301-101-154,-65 16 24,-193 73 141,1 1 0,1 3-1,56-5 1,-97 14 9,-1-1 1,0 1 0,1 0-1,-1 0 1,0 1 0,1 0-1,-1 0 1,0 1 0,11 3-1,-15-4 1,1 1 0,-1 0 0,0-1-1,0 1 1,0 0 0,0 0 0,0 0-1,-1 0 1,1 0 0,-1 0 0,1 1 0,-1-1-1,0 0 1,0 1 0,0-1 0,0 1-1,0 0 1,-1-1 0,1 1 0,-1-1 0,1 1-1,-1 0 1,0 0 0,0-1 0,-1 4 0,1 13 49,-1-13-59,1-1-1,0 0 1,0 0-1,0 0 1,1 0 0,0 0-1,2 9 1,-2-12-12,0-1 0,0 1 0,1 0 0,-1-1 0,0 1 0,1-1 0,-1 1 0,1-1 0,-1 1 0,1-1 0,-1 0 0,1 0 0,0 0 0,0 0 0,0 0 0,0-1 0,0 1 0,-1 0 0,1-1 0,0 1 0,0-1 0,1 0 0,-1 0 0,2 0 0,20 1-35,-1-1-1,1-1 1,-1-1-1,38-8 1,95-32-219,-77 19 171,-23 8 94,0 2 1,1 2 0,0 3-1,86-2 1,-138 10 12,1 1-1,-1-1 1,1 1-1,0 0 0,-1 0 1,1 0-1,-1 1 1,0 0-1,1 0 1,7 4-1,-11-4-2,0 0-1,1 0 1,-2-1-1,1 1 1,0 1 0,0-1-1,-1 0 1,1 0-1,-1 0 1,1 1-1,-1-1 1,0 1-1,0-1 1,0 1-1,-1 0 1,1-1-1,0 1 1,-1 0 0,0-1-1,0 1 1,1 0-1,-2 0 1,1 4-1,-4 16 64,2-15-64,1 0 0,-1 1 1,2-1-1,-1 13 0,1-19-15,1-1 0,-1 0 0,0 1 0,0-1 0,1 1 0,-1-1 0,0 0 0,1 1 0,0-1 0,-1 0 0,1 0 0,0 1 0,-1-1 0,1 0 0,0 0 0,0 0 0,0 0 0,0 0 0,0 0 0,0 0 0,0 0 0,0-1 0,1 1 0,-1 0 0,0 0 0,1-1 0,-1 1 0,0-1 0,1 0 0,-1 1 0,0-1 0,3 0 0,18 0-44,0-1 0,0-1-1,0-1 1,0-1 0,0-1 0,-1-1 0,36-14-1,-22 7-97,88-28-232,150-47 174,-220 75 217,0 1 1,1 3 0,64-2 0,-110 10 1,0 1 0,0 0 1,0 1-1,0 0 0,0 0 0,0 0 0,-1 1 0,1 1 0,10 4 0,-13-5 12,-1 0 0,0 1 1,-1 0-1,1 0 0,0 0 0,-1 0 0,0 1 0,0-1 0,0 1 0,0 0 0,0 0 0,-1 0 0,1 0 0,-1 0 0,0 0 0,2 8 0,-3-8-25,0-1 0,1 0 0,-1 0 0,1 0 0,0 0 0,0-1 0,0 1 0,0 0 0,1-1 0,-1 0 0,1 1 0,-1-1 0,1 0 0,0 0 0,0 0 0,0-1 0,0 1 0,0-1 0,0 1 0,0-1 0,0 0 0,1 0 0,-1-1 0,0 1 0,1-1 0,-1 0 0,1 1 0,-1-1 0,7-1 0,9-1-42,0-1 0,1-1-1,-1 0 1,19-8 0,-23 7-46,127-38-653,196-55 277,-315 92 474,0 1 0,0 2 1,0 0-1,34 0 0,-52 3 19,0 0-1,0 0 0,0 1 1,0-1-1,0 1 0,0 1 1,0-1-1,0 1 1,0 0-1,0 0 0,-1 0 1,1 0-1,-1 1 0,0 0 1,0 0-1,0 0 1,0 1-1,0-1 0,-1 1 1,1 0-1,-1 0 0,0 0 1,0 0-1,0 0 1,-1 1-1,3 6 0,5 20 111,-9-24-96,1-1 0,0 0 1,0 0-1,1 0 0,0 0 1,5 8-1,-7-12-37,1 0 0,0 0-1,0 0 1,0-1 0,1 1 0,-1 0 0,0-1-1,0 0 1,1 1 0,-1-1 0,1 0 0,0 0-1,-1 0 1,1-1 0,0 1 0,-1-1-1,1 1 1,0-1 0,4 0 0,34-3-210,0-1 1,0-2-1,0-2 1,-1-2 0,53-19-1,-16 6-227,44-15-26,-59 17 414,1 3 1,0 2-1,1 3 0,71-5 0,-125 17 84,-1 1-1,1 0 1,0 1-1,-1 0 0,1 1 1,-1 0-1,0 0 1,1 1-1,-1 0 0,0 0 1,-1 1-1,1 1 1,-1-1-1,10 8 0,-4-1 83,-2 2-1,1-1 0,-2 2 0,1-1 0,-2 2 0,15 24 0,-23-34-97,1-1 0,0 1-1,1-1 1,-1 1 0,1-1 0,-1 0 0,1 0 0,1-1 0,-1 1 0,0-1 0,1 0-1,0 0 1,9 4 0,-8-6-23,1 1 0,0-1 0,-1 0 0,1 0 0,0-1 0,0 0 0,0-1 0,0 1 0,-1-1 0,13-3 0,193-53-1200,14-3 463,-218 59 730,39-9 4,1 2-1,53-1 1,-89 8 78,-1 1 0,0 0 0,1 1 0,-1 0 0,0 1-1,1 0 1,-1 1 0,0 0 0,0 1 0,-1 0 0,1 1 0,-1 0-1,0 0 1,17 14 0,-22-14-14,0 1 0,0-1 0,-1 2 0,1-1 0,-2 0 0,1 1 0,5 13 0,-7-13-23,1-1 1,0 0-1,0 0 0,1 0 1,0-1-1,6 9 1,-8-12-35,1 0 1,-1 0-1,1-1 0,0 1 1,-1 0-1,1-1 1,0 0-1,0 0 0,0 0 1,0 0-1,0 0 1,0 0-1,0-1 0,0 0 1,0 1-1,0-1 1,0 0-1,6-1 0,27-5-201,0-2 0,-1-1 0,0-2-1,62-27 1,8-3-330,-55 24 342,149-45-258,-175 56 476,1 1 1,-1 2 0,1 0-1,0 2 1,0 0 0,28 4 0,-43-1 49,1 0-1,-1 1 1,0 1 0,-1 0 0,1 0 0,-1 1 0,1 0 0,-2 0 0,1 1 0,0 1 0,-1-1 0,11 12 0,-9-8 7,2 0 0,-1-1 0,1-1-1,1 0 1,16 8 0,-21-13-71,-1-1-1,1 0 0,0-1 1,0 1-1,-1-2 1,1 1-1,0-1 0,0 0 1,0-1-1,0 1 0,7-3 1,19-4-137,40-16 1,-20 7-165,79-23-453,138-32 67,-240 65 710,0 1-1,1 2 1,-1 2 0,1 0 0,-1 2 0,52 9-1,-71-8 21,1 2 0,-1 0 0,0 0-1,0 1 1,0 1 0,0 0-1,-1 0 1,0 1 0,-1 1 0,1 0-1,-1 0 1,-1 1 0,0 0-1,15 19 1,-21-25-76,0 0 0,0 0 0,0 0 0,1-1 0,-1 1 0,1-1 0,-1 0 0,1 0 0,0 0-1,0 0 1,0-1 0,0 0 0,0 0 0,0 0 0,1 0 0,-1 0 0,0-1 0,0 0 0,1 0 0,-1 0 0,7-2 0,9-1-314,-1-1 0,0-2 0,29-10 0,-4 0-1,-29 12 269,5-3 20,0 2 0,1 0 0,23-2 0,-37 7 59,1-1 1,-1 2-1,0-1 1,0 1-1,0 0 0,1 0 1,-1 1-1,-1 0 1,1 0-1,0 1 1,0 0-1,12 7 0,-11-4-23,0 0 1,1-1-1,-1 0 0,1 0 0,0-1 0,1-1 0,-1 1 0,1-2 0,0 1 0,-1-1 0,1-1 0,0 1 0,0-2 0,0 1 1,0-2-1,0 1 0,14-4 0,0 0-225,7-2-1033,0 1 0,44-2-1,-46 8 406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22:25.355"/>
    </inkml:context>
    <inkml:brush xml:id="br0">
      <inkml:brushProperty name="width" value="0.1" units="cm"/>
      <inkml:brushProperty name="height" value="0.1" units="cm"/>
      <inkml:brushProperty name="color" value="#5B2D90"/>
    </inkml:brush>
  </inkml:definitions>
  <inkml:trace contextRef="#ctx0" brushRef="#br0">0 217 6913,'9'0'125,"0"1"-1,0-1 0,0-1 0,0 0 1,0 0-1,9-2 0,12-10 631,52-17-320,-77 28-435,0 1-1,0 0 0,-1 0 0,1 1 1,0-1-1,0 1 0,0 0 0,0 1 1,0-1-1,0 1 0,0 0 0,0 0 0,-1 1 1,8 2-1,-8-2 91,0 1 0,0 0 1,0 1-1,0-1 0,-1 1 0,1-1 0,-1 1 1,0 0-1,5 8 0,-6-9-28,0 0 0,-1 0 0,1 0 0,1 0-1,-1 0 1,0-1 0,0 1 0,1-1 0,0 1 0,-1-1 0,1 0 0,0 0 0,0-1 0,0 1 0,0 0-1,1-1 1,-1 0 0,0 0 0,0 0 0,1 0 0,-1 0 0,7 0 0,10-3 97,0 0 1,0-2-1,0 0 0,-1-1 1,1-1-1,-1-1 1,27-14-1,7 0-127,-21 9 23,-2-1-69,1 2 1,0 2 0,0 0 0,37-4 0,-59 12 54,-1 1 0,1-1 1,0 1-1,-1 1 1,1 0-1,0 0 1,-1 1-1,1 0 0,-1 0 1,0 1-1,1 0 1,-1 0-1,-1 1 1,1 0-1,0 1 0,-1-1 1,0 1-1,0 1 1,-1 0-1,9 8 1,-11-10 25,0 1 1,0-1 0,1 0 0,-1 0 0,1 0 0,0-1 0,0 0 0,1 0 0,-1 0 0,1-1 0,-1 1 0,1-1 0,11 2 0,-8-3-16,-1-1 0,1 0 1,0 0-1,0-1 0,0 0 0,0-1 0,-1 0 1,1 0-1,8-4 0,189-82-410,-155 62 161,2 2 0,1 3 0,78-20 1,-123 39 215,-1 0 1,1 1-1,0 1 1,0-1-1,0 1 1,0 1-1,0 0 1,0 0 0,-1 1-1,1 0 1,0 0-1,14 7 1,-2 2 127,0 0 0,-1 2-1,27 22 1,-33-24-75,-5-5-25,0 0 1,0 0-1,0-1 0,0 0 0,1-1 0,0 0 1,0 0-1,0-1 0,0-1 0,0 1 1,1-2-1,-1 1 0,1-2 0,12 1 1,5-4-24,0-1 1,0-2-1,-1 0 0,31-12 1,19-7-116,-21 5 28,88-17 0,-125 33 82,-1 2 0,0 0-1,1 1 1,-1 1 0,1 1 0,-1 0 0,1 2 0,-1 0 0,21 7 0,72 34 620,-89-33-466,1-2-1,0 0 1,0-1-1,0-1 1,1-1-1,0-1 1,33 2-1,-17-9-158,1-2 0,-2-2 0,1-2 0,-1-1 0,0-2 0,44-19 1,81-21-52,-139 45 52,0 1 0,1 2 0,-1 0 0,42 1 0,-44 6 60,0 0-1,0 1 0,0 1 0,-1 1 1,0 1-1,0 1 0,27 16 1,-31-15 22,2 0 0,-1-1 1,2-1-1,-1-1 1,1-1-1,0-1 0,0 0 1,0-2-1,25 1 1,-8-7-89,0-3 0,-1-1-1,1-2 1,-2-1 0,54-23 0,59-16-97,-127 43 92,1 1 1,-1 1 0,1 2 0,40-1 0,-46 5 10,0 1 1,-1 1-1,1 0 1,-1 1-1,0 1 0,0 1 1,-1 0-1,22 13 0,-22-11 19,2 0-1,-1-1 1,1-1 0,0-1-1,0 0 1,1-1-1,27 3 1,-9-8-16,0-2-1,-1-2 1,1-1 0,-1-1 0,51-17 0,26-5-66,-83 24 52,0 1 0,0 1 0,1 1 0,-1 2 0,0 1 0,0 1 0,0 2 1,0 0-1,-1 2 0,30 12 0,-27-11 8,-1-1-1,2-2 1,-1 0 0,0-2-1,1-2 1,-1-1 0,1-1-1,-1-2 1,1-1 0,-1-1 0,0-2-1,38-13 1,8-5-213,-23 7-51,94-20-1,-133 35 260,-1 1 0,0 1 0,1 0 0,-1 1 0,1 0 0,-1 2 0,0-1 0,1 2-1,-1 0 1,0 0 0,24 11 0,-25-7 18,-1 1-1,0 0 1,-1 1-1,0 0 1,-1 1-1,0 0 1,13 16-1,-10-11-4,1 0 0,23 18 1,-32-28-2,1-1 0,1 0 1,-1-1-1,0 1 0,1-1 1,0 0-1,0-1 0,0 0 1,0 0-1,12 1 1,-1-1-20,0-2 0,1 0 1,-1-2-1,-1 1 1,34-9-1,89-33-490,-31 8 211,-71 26 306,0 2 0,0 2-1,1 1 1,0 2 0,-1 2 0,1 2 0,0 1 0,-1 2 0,0 1 0,0 3 0,58 19-1,-79-21-3,0-2 0,1 0 0,-1-1 0,1-1 0,0 0 0,0-1 0,0-2 0,0 1 0,0-2 0,0 0 0,0-2 0,0 0 0,29-9 0,-8-2-220,-29 9 158,0 1 1,0 0-1,0 0 1,1 1-1,-1 1 1,1 0-1,0 0 1,0 1 0,0 0-1,0 1 1,10 1-1,-19-1 40,0 1 1,0-1-1,0 1 0,0 0 0,0 0 0,0 0 1,-1 0-1,1 0 0,0 0 0,-1 0 1,1 1-1,-1-1 0,1 1 0,-1-1 0,0 1 1,1-1-1,-1 1 0,0 0 0,0 0 1,0-1-1,0 1 0,-1 0 0,1 0 1,0 3-1,1 4 33,-1 1 0,0-1 0,-1 1 0,0 12 0,-1-17-11,0 1 0,1-1 0,0 0 0,0 0-1,0 0 1,1 0 0,-1 0 0,1 0 0,1 0 0,-1 0 0,1 0 0,-1 0 0,1 0 0,1-1 0,3 6 0,-5-9-18,0 0 0,1 0 0,-1-1 0,1 1 0,-1-1 0,1 1 0,0-1 0,-1 0 0,1 1 0,-1-1 0,1 0 0,0 0-1,-1 0 1,1 0 0,-1-1 0,1 1 0,-1 0 0,1-1 0,0 1 0,-1-1 0,1 1 0,-1-1 0,0 0 0,1 1 0,1-3 0,42-25-1319,-37 22 360,13-10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7/06/2024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7/06/2024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7/06/2024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7/06/2024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1400239" y="549130"/>
            <a:ext cx="4057521" cy="369332"/>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Time slows down in the distant Universe!</a:t>
            </a:r>
          </a:p>
        </p:txBody>
      </p:sp>
      <p:grpSp>
        <p:nvGrpSpPr>
          <p:cNvPr id="19" name="Group 18">
            <a:extLst>
              <a:ext uri="{FF2B5EF4-FFF2-40B4-BE49-F238E27FC236}">
                <a16:creationId xmlns:a16="http://schemas.microsoft.com/office/drawing/2014/main" id="{D0573EAE-BE3A-3514-F709-BEB27D6BF669}"/>
              </a:ext>
            </a:extLst>
          </p:cNvPr>
          <p:cNvGrpSpPr/>
          <p:nvPr/>
        </p:nvGrpSpPr>
        <p:grpSpPr>
          <a:xfrm>
            <a:off x="513230" y="884788"/>
            <a:ext cx="5453280" cy="362520"/>
            <a:chOff x="513230" y="884788"/>
            <a:chExt cx="5453280" cy="362520"/>
          </a:xfrm>
        </p:grpSpPr>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DF372E35-A0BF-289A-C83C-57DB76923976}"/>
                    </a:ext>
                  </a:extLst>
                </p14:cNvPr>
                <p14:cNvContentPartPr/>
                <p14:nvPr/>
              </p14:nvContentPartPr>
              <p14:xfrm>
                <a:off x="513230" y="884788"/>
                <a:ext cx="5453280" cy="183960"/>
              </p14:xfrm>
            </p:contentPart>
          </mc:Choice>
          <mc:Fallback>
            <p:pic>
              <p:nvPicPr>
                <p:cNvPr id="17" name="Ink 16">
                  <a:extLst>
                    <a:ext uri="{FF2B5EF4-FFF2-40B4-BE49-F238E27FC236}">
                      <a16:creationId xmlns:a16="http://schemas.microsoft.com/office/drawing/2014/main" id="{DF372E35-A0BF-289A-C83C-57DB76923976}"/>
                    </a:ext>
                  </a:extLst>
                </p:cNvPr>
                <p:cNvPicPr/>
                <p:nvPr/>
              </p:nvPicPr>
              <p:blipFill>
                <a:blip r:embed="rId4"/>
                <a:stretch>
                  <a:fillRect/>
                </a:stretch>
              </p:blipFill>
              <p:spPr>
                <a:xfrm>
                  <a:off x="495590" y="867148"/>
                  <a:ext cx="5488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59B8681A-5757-1352-9BEA-C2553967C5A2}"/>
                    </a:ext>
                  </a:extLst>
                </p14:cNvPr>
                <p14:cNvContentPartPr/>
                <p14:nvPr/>
              </p14:nvContentPartPr>
              <p14:xfrm>
                <a:off x="514310" y="1137508"/>
                <a:ext cx="3060000" cy="109800"/>
              </p14:xfrm>
            </p:contentPart>
          </mc:Choice>
          <mc:Fallback>
            <p:pic>
              <p:nvPicPr>
                <p:cNvPr id="18" name="Ink 17">
                  <a:extLst>
                    <a:ext uri="{FF2B5EF4-FFF2-40B4-BE49-F238E27FC236}">
                      <a16:creationId xmlns:a16="http://schemas.microsoft.com/office/drawing/2014/main" id="{59B8681A-5757-1352-9BEA-C2553967C5A2}"/>
                    </a:ext>
                  </a:extLst>
                </p:cNvPr>
                <p:cNvPicPr/>
                <p:nvPr/>
              </p:nvPicPr>
              <p:blipFill>
                <a:blip r:embed="rId6"/>
                <a:stretch>
                  <a:fillRect/>
                </a:stretch>
              </p:blipFill>
              <p:spPr>
                <a:xfrm>
                  <a:off x="496310" y="1119868"/>
                  <a:ext cx="3095640" cy="145440"/>
                </a:xfrm>
                <a:prstGeom prst="rect">
                  <a:avLst/>
                </a:prstGeom>
              </p:spPr>
            </p:pic>
          </mc:Fallback>
        </mc:AlternateContent>
      </p:gr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p:pic>
            <p:nvPicPr>
              <p:cNvPr id="25" name="Ink 24">
                <a:extLst>
                  <a:ext uri="{FF2B5EF4-FFF2-40B4-BE49-F238E27FC236}">
                    <a16:creationId xmlns:a16="http://schemas.microsoft.com/office/drawing/2014/main" id="{43117C73-0DE9-00D0-3475-6D0790B0A1CD}"/>
                  </a:ext>
                </a:extLst>
              </p:cNvPr>
              <p:cNvPicPr/>
              <p:nvPr/>
            </p:nvPicPr>
            <p:blipFill>
              <a:blip r:embed="rId8"/>
              <a:stretch>
                <a:fillRect/>
              </a:stretch>
            </p:blipFill>
            <p:spPr>
              <a:xfrm>
                <a:off x="2266281" y="3930374"/>
                <a:ext cx="431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p:pic>
            <p:nvPicPr>
              <p:cNvPr id="35" name="Ink 34">
                <a:extLst>
                  <a:ext uri="{FF2B5EF4-FFF2-40B4-BE49-F238E27FC236}">
                    <a16:creationId xmlns:a16="http://schemas.microsoft.com/office/drawing/2014/main" id="{C864E682-8FF8-82BB-9B7A-94133DB9A1AE}"/>
                  </a:ext>
                </a:extLst>
              </p:cNvPr>
              <p:cNvPicPr/>
              <p:nvPr/>
            </p:nvPicPr>
            <p:blipFill>
              <a:blip r:embed="rId10"/>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mc:Choice xmlns:p14="http://schemas.microsoft.com/office/powerpoint/2010/main" Requires="p14">
          <p:contentPart p14:bwMode="auto" r:id="rId11">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p:pic>
            <p:nvPicPr>
              <p:cNvPr id="62" name="Ink 61">
                <a:extLst>
                  <a:ext uri="{FF2B5EF4-FFF2-40B4-BE49-F238E27FC236}">
                    <a16:creationId xmlns:a16="http://schemas.microsoft.com/office/drawing/2014/main" id="{1D96C5D4-4A97-47DE-CE2A-81C8322DF067}"/>
                  </a:ext>
                </a:extLst>
              </p:cNvPr>
              <p:cNvPicPr/>
              <p:nvPr/>
            </p:nvPicPr>
            <p:blipFill>
              <a:blip r:embed="rId12"/>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pPr algn="ctr"/>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white dwarf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so far.</a:t>
            </a:r>
          </a:p>
        </p:txBody>
      </p:sp>
      <p:sp>
        <p:nvSpPr>
          <p:cNvPr id="65" name="TextBox 64">
            <a:extLst>
              <a:ext uri="{FF2B5EF4-FFF2-40B4-BE49-F238E27FC236}">
                <a16:creationId xmlns:a16="http://schemas.microsoft.com/office/drawing/2014/main" id="{DEC92CC1-5A93-6A6B-C94F-06E28A131C93}"/>
              </a:ext>
            </a:extLst>
          </p:cNvPr>
          <p:cNvSpPr txBox="1"/>
          <p:nvPr/>
        </p:nvSpPr>
        <p:spPr>
          <a:xfrm>
            <a:off x="676093" y="7138409"/>
            <a:ext cx="2521076"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mc:Choice xmlns:p14="http://schemas.microsoft.com/office/powerpoint/2010/main" Requires="p14">
            <p:contentPart p14:bwMode="auto" r:id="rId13">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p:pic>
              <p:nvPicPr>
                <p:cNvPr id="67" name="Ink 66">
                  <a:extLst>
                    <a:ext uri="{FF2B5EF4-FFF2-40B4-BE49-F238E27FC236}">
                      <a16:creationId xmlns:a16="http://schemas.microsoft.com/office/drawing/2014/main" id="{9E990D7D-53F3-D27A-66AC-C6FE2DF7F372}"/>
                    </a:ext>
                  </a:extLst>
                </p:cNvPr>
                <p:cNvPicPr/>
                <p:nvPr/>
              </p:nvPicPr>
              <p:blipFill>
                <a:blip r:embed="rId14"/>
                <a:stretch>
                  <a:fillRect/>
                </a:stretch>
              </p:blipFill>
              <p:spPr>
                <a:xfrm>
                  <a:off x="317684" y="6910353"/>
                  <a:ext cx="39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p:pic>
              <p:nvPicPr>
                <p:cNvPr id="68" name="Ink 67">
                  <a:extLst>
                    <a:ext uri="{FF2B5EF4-FFF2-40B4-BE49-F238E27FC236}">
                      <a16:creationId xmlns:a16="http://schemas.microsoft.com/office/drawing/2014/main" id="{802D6968-395B-E769-2507-A9685A6E9BF7}"/>
                    </a:ext>
                  </a:extLst>
                </p:cNvPr>
                <p:cNvPicPr/>
                <p:nvPr/>
              </p:nvPicPr>
              <p:blipFill>
                <a:blip r:embed="rId16"/>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512586" y="6747629"/>
            <a:ext cx="2915923"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 using Type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Ia</a:t>
            </a:r>
            <a:r>
              <a:rPr lang="en-AU" sz="1400" dirty="0">
                <a:solidFill>
                  <a:srgbClr val="7030A0"/>
                </a:solidFill>
                <a:latin typeface="xkcd Script" panose="03000503000000000000" pitchFamily="66" charset="0"/>
                <a:ea typeface="xkcd Script" panose="03000503000000000000" pitchFamily="66" charset="0"/>
                <a:cs typeface="xkcd" pitchFamily="50" charset="-128"/>
              </a:rPr>
              <a:t> supernovae as clocks was proposed 85 years ago! Lots of people have used these and other transient light sources to quantify time dilation before…</a:t>
            </a:r>
          </a:p>
        </p:txBody>
      </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ChangeAspect="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the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ChangeAspect="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118</TotalTime>
  <Words>282</Words>
  <Application>Microsoft Office PowerPoint</Application>
  <PresentationFormat>Custom</PresentationFormat>
  <Paragraphs>11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cp:revision>
  <dcterms:created xsi:type="dcterms:W3CDTF">2024-06-07T04:30:37Z</dcterms:created>
  <dcterms:modified xsi:type="dcterms:W3CDTF">2024-06-07T06:28:45Z</dcterms:modified>
</cp:coreProperties>
</file>